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0" r:id="rId3"/>
    <p:sldId id="292" r:id="rId4"/>
    <p:sldId id="291" r:id="rId5"/>
    <p:sldId id="282" r:id="rId6"/>
    <p:sldId id="294" r:id="rId7"/>
    <p:sldId id="284" r:id="rId8"/>
    <p:sldId id="27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67851" autoAdjust="0"/>
  </p:normalViewPr>
  <p:slideViewPr>
    <p:cSldViewPr>
      <p:cViewPr varScale="1">
        <p:scale>
          <a:sx n="49" d="100"/>
          <a:sy n="49" d="100"/>
        </p:scale>
        <p:origin x="19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4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5DA6CAB-0B01-4E68-9E26-3BB1DED48AB8}" type="datetimeFigureOut">
              <a:rPr lang="en-US"/>
              <a:pPr>
                <a:defRPr/>
              </a:pPr>
              <a:t>8/8/2016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E88005B-87F8-4BB4-AD52-82BECAABF7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11435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55851A-587D-4124-9ACA-1CCD11FEDB85}" type="datetimeFigureOut">
              <a:rPr lang="en-US"/>
              <a:pPr>
                <a:defRPr/>
              </a:pPr>
              <a:t>8/8/2016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D12E40-72D6-40AD-8EDB-A98BF9F6E4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3785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	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 </a:t>
            </a:r>
          </a:p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C4A5C9-B7F9-4A02-9201-9F7B74BF330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</p:spTree>
    <p:extLst>
      <p:ext uri="{BB962C8B-B14F-4D97-AF65-F5344CB8AC3E}">
        <p14:creationId xmlns:p14="http://schemas.microsoft.com/office/powerpoint/2010/main" val="412154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9397" name="Rectangle 5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90563" y="457200"/>
            <a:ext cx="5478462" cy="4110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8" name="Rectangle 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5800" y="4929188"/>
            <a:ext cx="5486400" cy="35290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For large audiences this may be skipped by the presenter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Sub-bullets may be used under experience, if details of particular fields of experience are desirable. This can be used by the instructor to pair a weaker student with a stronger one for practical exercises.</a:t>
            </a:r>
          </a:p>
          <a:p>
            <a:pPr eaLnBrk="1" hangingPunct="1">
              <a:spcBef>
                <a:spcPct val="0"/>
              </a:spcBef>
            </a:pPr>
            <a:endParaRPr lang="en-US">
              <a:latin typeface="Times New Roman" pitchFamily="18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/>
              <a:t>The title should be 44pt Arial (Headings)</a:t>
            </a:r>
          </a:p>
          <a:p>
            <a:pPr eaLnBrk="1" hangingPunct="1">
              <a:spcBef>
                <a:spcPct val="0"/>
              </a:spcBef>
            </a:pPr>
            <a:r>
              <a:rPr lang="en-GB"/>
              <a:t>The bullet text should be at least 30pt Arial (Body)</a:t>
            </a:r>
          </a:p>
          <a:p>
            <a:pPr eaLnBrk="1" hangingPunct="1">
              <a:spcBef>
                <a:spcPct val="0"/>
              </a:spcBef>
            </a:pPr>
            <a:r>
              <a:rPr lang="en-GB"/>
              <a:t>The sub-bullet text should be at least 24pt Arial (Body)</a:t>
            </a:r>
          </a:p>
          <a:p>
            <a:pPr eaLnBrk="1" hangingPunct="1">
              <a:spcBef>
                <a:spcPct val="0"/>
              </a:spcBef>
            </a:pPr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</p:spTree>
    <p:extLst>
      <p:ext uri="{BB962C8B-B14F-4D97-AF65-F5344CB8AC3E}">
        <p14:creationId xmlns:p14="http://schemas.microsoft.com/office/powerpoint/2010/main" val="1762058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UNESCO </a:t>
            </a:r>
            <a:r>
              <a:rPr lang="sv-SE" dirty="0" err="1"/>
              <a:t>def</a:t>
            </a:r>
            <a:r>
              <a:rPr lang="sv-SE" dirty="0"/>
              <a:t>. In </a:t>
            </a:r>
            <a:r>
              <a:rPr lang="sv-SE" dirty="0" err="1"/>
              <a:t>Guieldelines</a:t>
            </a:r>
            <a:r>
              <a:rPr lang="sv-SE" dirty="0"/>
              <a:t> for </a:t>
            </a:r>
            <a:r>
              <a:rPr lang="sv-SE" dirty="0" err="1"/>
              <a:t>selection</a:t>
            </a:r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34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Suggested</a:t>
            </a:r>
            <a:r>
              <a:rPr lang="sv-SE" dirty="0"/>
              <a:t> at meeting in </a:t>
            </a:r>
            <a:r>
              <a:rPr lang="sv-SE" dirty="0" err="1"/>
              <a:t>dresden</a:t>
            </a:r>
            <a:r>
              <a:rPr lang="sv-SE" dirty="0"/>
              <a:t> 214</a:t>
            </a:r>
          </a:p>
          <a:p>
            <a:endParaRPr lang="sv-SE" dirty="0"/>
          </a:p>
          <a:p>
            <a:r>
              <a:rPr lang="sv-SE" dirty="0"/>
              <a:t>Is </a:t>
            </a:r>
            <a:r>
              <a:rPr lang="sv-SE" dirty="0" err="1"/>
              <a:t>that</a:t>
            </a:r>
            <a:r>
              <a:rPr lang="sv-SE" dirty="0"/>
              <a:t> right? Durable?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1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Definded</a:t>
            </a:r>
            <a:r>
              <a:rPr lang="sv-SE" baseline="0" dirty="0"/>
              <a:t> by CIDOC WG </a:t>
            </a:r>
            <a:r>
              <a:rPr lang="sv-SE" baseline="0" dirty="0" err="1"/>
              <a:t>digi</a:t>
            </a:r>
            <a:r>
              <a:rPr lang="sv-SE" baseline="0" dirty="0"/>
              <a:t> </a:t>
            </a:r>
            <a:r>
              <a:rPr lang="sv-SE" baseline="0" dirty="0" err="1"/>
              <a:t>pres</a:t>
            </a:r>
            <a:r>
              <a:rPr lang="sv-SE" baseline="0" dirty="0"/>
              <a:t> in </a:t>
            </a:r>
            <a:r>
              <a:rPr lang="sv-SE" baseline="0" dirty="0" err="1"/>
              <a:t>dresden</a:t>
            </a:r>
            <a:r>
              <a:rPr lang="sv-SE" baseline="0" dirty="0"/>
              <a:t> 2014</a:t>
            </a:r>
            <a:endParaRPr lang="sv-SE" dirty="0"/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D12E40-72D6-40AD-8EDB-A98BF9F6E457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231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/>
              <a:t>Thank you for your attention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I would like to thank CIDOC and ICOM for providing funds to help in the preparation, translation and beta-testing of this slide deck</a:t>
            </a: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D58CAC-BCE5-45FC-A9CB-885B50FB432B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©CIDOC 2009</a:t>
            </a:r>
          </a:p>
        </p:txBody>
      </p:sp>
    </p:spTree>
    <p:extLst>
      <p:ext uri="{BB962C8B-B14F-4D97-AF65-F5344CB8AC3E}">
        <p14:creationId xmlns:p14="http://schemas.microsoft.com/office/powerpoint/2010/main" val="116489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IDOC+Subtitle_v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11509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6742113"/>
            <a:ext cx="9144000" cy="0"/>
          </a:xfrm>
          <a:prstGeom prst="line">
            <a:avLst/>
          </a:prstGeom>
          <a:noFill/>
          <a:ln w="44450">
            <a:solidFill>
              <a:srgbClr val="1469A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0" y="6813550"/>
            <a:ext cx="9144000" cy="0"/>
          </a:xfrm>
          <a:prstGeom prst="line">
            <a:avLst/>
          </a:prstGeom>
          <a:noFill/>
          <a:ln w="44450">
            <a:solidFill>
              <a:srgbClr val="A8A8AA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6843A-F17C-47DE-9C7A-CE5E50F069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2EFDD-D976-45FF-9B8C-61A2FD9609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7DB03-9F8F-4307-A31D-1F18FEAABA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F2506-B942-49AF-873B-720867D5BC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9A292-0B1C-4C80-A351-DFC69F0B3F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D01C7-1A48-4903-8790-D70782163D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C5D0E-66CD-4869-93E1-C81EF873D1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D8332-5752-439A-9FD0-5BE9BD212A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10706-046F-45C3-A329-943566DA00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C2F26-F119-430C-9FBA-D6387E0D2A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99">
            <a:alpha val="7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A3878B85-D231-458A-A140-87A5BEC31E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29" name="Picture 7" descr="CIDOC+Subtitle_v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115888"/>
            <a:ext cx="11509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44450">
            <a:solidFill>
              <a:srgbClr val="1469A2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6597650"/>
            <a:ext cx="9144000" cy="0"/>
          </a:xfrm>
          <a:prstGeom prst="line">
            <a:avLst/>
          </a:prstGeom>
          <a:noFill/>
          <a:ln w="44450">
            <a:solidFill>
              <a:srgbClr val="A8A8AA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-36513" y="6597650"/>
            <a:ext cx="84597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sv-SE" sz="1000" b="1">
                <a:solidFill>
                  <a:srgbClr val="A8A8AA"/>
                </a:solidFill>
                <a:latin typeface="+mn-lt"/>
              </a:rPr>
              <a:t>CIDOC presentation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835150" y="6597650"/>
            <a:ext cx="73088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1000" b="1">
                <a:solidFill>
                  <a:srgbClr val="1469A2"/>
                </a:solidFill>
                <a:latin typeface="+mn-lt"/>
              </a:rPr>
              <a:t>©</a:t>
            </a:r>
            <a:r>
              <a:rPr lang="sv-SE" sz="1000" b="1">
                <a:solidFill>
                  <a:srgbClr val="1469A2"/>
                </a:solidFill>
                <a:latin typeface="+mn-lt"/>
              </a:rPr>
              <a:t> CIDOC 2009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1469A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ne.nickel@eskilstuna.s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Digital Preservation WG</a:t>
            </a:r>
            <a:br>
              <a:rPr lang="en-GB" dirty="0"/>
            </a:br>
            <a:r>
              <a:rPr lang="en-GB" dirty="0"/>
              <a:t>Introduction to Newcomers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Susanne Nickel</a:t>
            </a:r>
          </a:p>
          <a:p>
            <a:pPr eaLnBrk="1" hangingPunct="1"/>
            <a:r>
              <a:rPr lang="en-GB" dirty="0"/>
              <a:t>ICOM CIDOC</a:t>
            </a:r>
          </a:p>
          <a:p>
            <a:pPr eaLnBrk="1" hangingPunct="1"/>
            <a:r>
              <a:rPr lang="en-GB" dirty="0"/>
              <a:t>Milano 2016-07-05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400">
                <a:solidFill>
                  <a:schemeClr val="bg2"/>
                </a:solidFill>
              </a:rPr>
              <a:t>Introduction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469313" y="6646863"/>
            <a:ext cx="2135187" cy="2286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 - </a:t>
            </a:r>
            <a:fld id="{8C47B22A-FC2D-404D-880F-793B4D6D82C5}" type="slidenum">
              <a:rPr lang="en-US" sz="800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z="800"/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2294" name="Rectangle 4"/>
          <p:cNvSpPr>
            <a:spLocks noGrp="1" noChangeArrowheads="1"/>
          </p:cNvSpPr>
          <p:nvPr>
            <p:ph type="title"/>
          </p:nvPr>
        </p:nvSpPr>
        <p:spPr>
          <a:xfrm>
            <a:off x="1285875" y="274638"/>
            <a:ext cx="7400925" cy="1143000"/>
          </a:xfrm>
        </p:spPr>
        <p:txBody>
          <a:bodyPr/>
          <a:lstStyle/>
          <a:p>
            <a:pPr eaLnBrk="1" hangingPunct="1"/>
            <a:r>
              <a:rPr lang="en-US"/>
              <a:t>Introductions</a:t>
            </a:r>
          </a:p>
        </p:txBody>
      </p:sp>
      <p:sp>
        <p:nvSpPr>
          <p:cNvPr id="1229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Name</a:t>
            </a:r>
          </a:p>
          <a:p>
            <a:pPr eaLnBrk="1" hangingPunct="1"/>
            <a:r>
              <a:rPr lang="en-US" dirty="0"/>
              <a:t>Organization </a:t>
            </a:r>
          </a:p>
          <a:p>
            <a:pPr eaLnBrk="1" hangingPunct="1"/>
            <a:r>
              <a:rPr lang="en-US" dirty="0"/>
              <a:t>Job Responsibility</a:t>
            </a:r>
          </a:p>
          <a:p>
            <a:pPr eaLnBrk="1" hangingPunct="1"/>
            <a:r>
              <a:rPr lang="en-US" dirty="0"/>
              <a:t>Experience</a:t>
            </a:r>
          </a:p>
          <a:p>
            <a:pPr lvl="1" eaLnBrk="1" hangingPunct="1"/>
            <a:r>
              <a:rPr lang="en-US" dirty="0"/>
              <a:t>Digital preservation</a:t>
            </a:r>
          </a:p>
          <a:p>
            <a:pPr eaLnBrk="1" hangingPunct="1"/>
            <a:r>
              <a:rPr lang="en-US" dirty="0"/>
              <a:t>Expectations</a:t>
            </a:r>
          </a:p>
        </p:txBody>
      </p:sp>
      <p:pic>
        <p:nvPicPr>
          <p:cNvPr id="12296" name="Picture 2" descr="M:\temp\Temporary Internet Files\Content.IE5\1JRWY8PB\MCj023128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785938"/>
            <a:ext cx="2636838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3" descr="M:\temp\Temporary Internet Files\Content.IE5\8JXZYI79\MPj0433236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8" y="4714875"/>
            <a:ext cx="83343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447762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What</a:t>
            </a:r>
            <a:r>
              <a:rPr lang="sv-SE" dirty="0"/>
              <a:t> is digital </a:t>
            </a:r>
            <a:r>
              <a:rPr lang="sv-SE" dirty="0" err="1"/>
              <a:t>cultural</a:t>
            </a:r>
            <a:r>
              <a:rPr lang="sv-SE" dirty="0"/>
              <a:t> </a:t>
            </a:r>
            <a:r>
              <a:rPr lang="sv-SE" dirty="0" err="1"/>
              <a:t>heritage</a:t>
            </a:r>
            <a:r>
              <a:rPr lang="sv-SE" dirty="0"/>
              <a:t>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heritage</a:t>
            </a:r>
            <a:r>
              <a:rPr lang="sv-SE" dirty="0"/>
              <a:t> </a:t>
            </a:r>
            <a:r>
              <a:rPr lang="sv-SE" dirty="0" err="1"/>
              <a:t>which</a:t>
            </a:r>
            <a:r>
              <a:rPr lang="sv-SE" dirty="0"/>
              <a:t> is </a:t>
            </a:r>
            <a:r>
              <a:rPr lang="sv-SE" dirty="0" err="1"/>
              <a:t>made</a:t>
            </a:r>
            <a:r>
              <a:rPr lang="sv-SE" dirty="0"/>
              <a:t> </a:t>
            </a:r>
            <a:r>
              <a:rPr lang="sv-SE" dirty="0" err="1"/>
              <a:t>up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computer-</a:t>
            </a:r>
            <a:r>
              <a:rPr lang="sv-SE" dirty="0" err="1"/>
              <a:t>based</a:t>
            </a:r>
            <a:r>
              <a:rPr lang="sv-SE" dirty="0"/>
              <a:t> materials, </a:t>
            </a:r>
            <a:r>
              <a:rPr lang="sv-SE" dirty="0" err="1"/>
              <a:t>whether</a:t>
            </a:r>
            <a:r>
              <a:rPr lang="sv-SE" dirty="0"/>
              <a:t> </a:t>
            </a:r>
            <a:r>
              <a:rPr lang="sv-SE" dirty="0" err="1"/>
              <a:t>born</a:t>
            </a:r>
            <a:r>
              <a:rPr lang="sv-SE" dirty="0"/>
              <a:t> digital or </a:t>
            </a:r>
            <a:r>
              <a:rPr lang="sv-SE" dirty="0" err="1"/>
              <a:t>digitized</a:t>
            </a:r>
            <a:r>
              <a:rPr lang="sv-SE" dirty="0"/>
              <a:t> from </a:t>
            </a:r>
            <a:r>
              <a:rPr lang="sv-SE" dirty="0" err="1"/>
              <a:t>other</a:t>
            </a:r>
            <a:r>
              <a:rPr lang="sv-SE" dirty="0"/>
              <a:t> formats, </a:t>
            </a:r>
          </a:p>
          <a:p>
            <a:r>
              <a:rPr lang="sv-SE" dirty="0" err="1"/>
              <a:t>which</a:t>
            </a:r>
            <a:r>
              <a:rPr lang="sv-SE" dirty="0"/>
              <a:t> </a:t>
            </a:r>
            <a:r>
              <a:rPr lang="sv-SE" dirty="0" err="1"/>
              <a:t>emanates</a:t>
            </a:r>
            <a:r>
              <a:rPr lang="sv-SE" dirty="0"/>
              <a:t> from different </a:t>
            </a:r>
            <a:r>
              <a:rPr lang="sv-SE" dirty="0" err="1"/>
              <a:t>communities</a:t>
            </a:r>
            <a:r>
              <a:rPr lang="sv-SE" dirty="0"/>
              <a:t>, </a:t>
            </a:r>
            <a:r>
              <a:rPr lang="sv-SE" dirty="0" err="1"/>
              <a:t>industries</a:t>
            </a:r>
            <a:r>
              <a:rPr lang="sv-SE" dirty="0"/>
              <a:t>, </a:t>
            </a:r>
            <a:r>
              <a:rPr lang="sv-SE" dirty="0" err="1"/>
              <a:t>sectors</a:t>
            </a:r>
            <a:r>
              <a:rPr lang="sv-SE" dirty="0"/>
              <a:t> and regions and </a:t>
            </a:r>
          </a:p>
          <a:p>
            <a:r>
              <a:rPr lang="sv-SE" dirty="0" err="1"/>
              <a:t>requires</a:t>
            </a:r>
            <a:r>
              <a:rPr lang="sv-SE" dirty="0"/>
              <a:t> </a:t>
            </a:r>
            <a:r>
              <a:rPr lang="sv-SE" dirty="0" err="1"/>
              <a:t>active</a:t>
            </a:r>
            <a:r>
              <a:rPr lang="sv-SE" dirty="0"/>
              <a:t> </a:t>
            </a:r>
            <a:r>
              <a:rPr lang="sv-SE" dirty="0" err="1"/>
              <a:t>preservation</a:t>
            </a:r>
            <a:r>
              <a:rPr lang="sv-SE" dirty="0"/>
              <a:t> </a:t>
            </a:r>
            <a:r>
              <a:rPr lang="sv-SE" dirty="0" err="1"/>
              <a:t>approaches</a:t>
            </a:r>
            <a:r>
              <a:rPr lang="sv-SE" dirty="0"/>
              <a:t> to </a:t>
            </a:r>
            <a:r>
              <a:rPr lang="sv-SE" dirty="0" err="1"/>
              <a:t>ensure</a:t>
            </a:r>
            <a:r>
              <a:rPr lang="sv-SE" dirty="0"/>
              <a:t> </a:t>
            </a:r>
            <a:r>
              <a:rPr lang="sv-SE" dirty="0" err="1"/>
              <a:t>its</a:t>
            </a:r>
            <a:r>
              <a:rPr lang="sv-SE" dirty="0"/>
              <a:t> </a:t>
            </a:r>
            <a:r>
              <a:rPr lang="sv-SE" dirty="0" err="1"/>
              <a:t>authenticity</a:t>
            </a:r>
            <a:r>
              <a:rPr lang="sv-SE" dirty="0"/>
              <a:t>, </a:t>
            </a:r>
            <a:r>
              <a:rPr lang="sv-SE" dirty="0" err="1"/>
              <a:t>accessibility</a:t>
            </a:r>
            <a:r>
              <a:rPr lang="sv-SE" dirty="0"/>
              <a:t> and </a:t>
            </a:r>
            <a:r>
              <a:rPr lang="sv-SE" dirty="0" err="1"/>
              <a:t>usability</a:t>
            </a:r>
            <a:r>
              <a:rPr lang="sv-SE" dirty="0"/>
              <a:t> </a:t>
            </a:r>
            <a:r>
              <a:rPr lang="sv-SE" dirty="0" err="1"/>
              <a:t>through</a:t>
            </a:r>
            <a:r>
              <a:rPr lang="sv-SE" dirty="0"/>
              <a:t> </a:t>
            </a:r>
            <a:r>
              <a:rPr lang="sv-SE" dirty="0" err="1"/>
              <a:t>time</a:t>
            </a:r>
            <a:r>
              <a:rPr lang="sv-SE" dirty="0"/>
              <a:t>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100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What is digital preservation?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94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Definitions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Digital preservation is a set of procedures actions, decisions and rules with the aim of keeping museum data available and understandable in the long term.</a:t>
            </a:r>
            <a:endParaRPr lang="sv-SE" dirty="0"/>
          </a:p>
          <a:p>
            <a:r>
              <a:rPr lang="en-US" dirty="0"/>
              <a:t>Every digital object with all its significant properties and metadata should be findable, retrievable and accessible whilst ensuring their authenticity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1333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What</a:t>
            </a:r>
            <a:r>
              <a:rPr lang="sv-SE" dirty="0"/>
              <a:t> is </a:t>
            </a:r>
            <a:r>
              <a:rPr lang="sv-SE" dirty="0" err="1"/>
              <a:t>needed</a:t>
            </a:r>
            <a:r>
              <a:rPr lang="sv-SE" dirty="0"/>
              <a:t>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468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Needs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Structure (data)</a:t>
            </a:r>
            <a:endParaRPr lang="sv-SE" dirty="0"/>
          </a:p>
          <a:p>
            <a:pPr lvl="0"/>
            <a:r>
              <a:rPr lang="en-GB" dirty="0"/>
              <a:t>Procedures / tools</a:t>
            </a:r>
            <a:endParaRPr lang="sv-SE" dirty="0"/>
          </a:p>
          <a:p>
            <a:pPr lvl="0"/>
            <a:r>
              <a:rPr lang="en-GB" dirty="0"/>
              <a:t>Rules/guidelines</a:t>
            </a:r>
            <a:endParaRPr lang="sv-SE" dirty="0"/>
          </a:p>
          <a:p>
            <a:pPr lvl="0"/>
            <a:r>
              <a:rPr lang="en-GB" dirty="0"/>
              <a:t>Responsibilities</a:t>
            </a:r>
            <a:endParaRPr lang="sv-SE" dirty="0"/>
          </a:p>
          <a:p>
            <a:pPr lvl="0"/>
            <a:r>
              <a:rPr lang="en-GB" dirty="0"/>
              <a:t>Priority</a:t>
            </a:r>
            <a:endParaRPr lang="sv-SE" dirty="0"/>
          </a:p>
          <a:p>
            <a:pPr lvl="0"/>
            <a:r>
              <a:rPr lang="en-GB" dirty="0"/>
              <a:t>Money</a:t>
            </a:r>
            <a:endParaRPr lang="sv-SE" dirty="0"/>
          </a:p>
          <a:p>
            <a:pPr lvl="0"/>
            <a:r>
              <a:rPr lang="en-GB" dirty="0"/>
              <a:t>Sustainable organisation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76963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357313" y="274638"/>
            <a:ext cx="7329487" cy="1143000"/>
          </a:xfrm>
        </p:spPr>
        <p:txBody>
          <a:bodyPr/>
          <a:lstStyle/>
          <a:p>
            <a:pPr eaLnBrk="1" hangingPunct="1"/>
            <a:r>
              <a:rPr lang="en-GB"/>
              <a:t>Thank You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25" cy="4525963"/>
          </a:xfrm>
        </p:spPr>
        <p:txBody>
          <a:bodyPr/>
          <a:lstStyle/>
          <a:p>
            <a:pPr eaLnBrk="1" hangingPunct="1"/>
            <a:r>
              <a:rPr lang="en-GB" dirty="0"/>
              <a:t>Contact details:</a:t>
            </a:r>
          </a:p>
          <a:p>
            <a:pPr lvl="1" eaLnBrk="1" hangingPunct="1"/>
            <a:r>
              <a:rPr lang="en-GB" sz="3000" dirty="0"/>
              <a:t>Email:- </a:t>
            </a:r>
            <a:r>
              <a:rPr lang="en-GB" sz="3000" dirty="0">
                <a:hlinkClick r:id="rId3"/>
              </a:rPr>
              <a:t>susanne.nickel@eskilstuna.se</a:t>
            </a:r>
            <a:endParaRPr lang="en-GB" sz="3000" dirty="0"/>
          </a:p>
          <a:p>
            <a:pPr lvl="1" eaLnBrk="1" hangingPunct="1"/>
            <a:r>
              <a:rPr lang="en-GB" sz="3000" dirty="0"/>
              <a:t>CIDOC web site:- cidoc.icom.museum </a:t>
            </a:r>
          </a:p>
        </p:txBody>
      </p:sp>
      <p:pic>
        <p:nvPicPr>
          <p:cNvPr id="47108" name="Picture 7" descr="CIDOC+Subtitle_v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115888"/>
            <a:ext cx="11509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9" name="Picture 7" descr="CIDOC+Subtitle_v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75" y="5143500"/>
            <a:ext cx="1724025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5" descr="icomlog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3" y="4929188"/>
            <a:ext cx="15494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IDOC presentation master">
  <a:themeElements>
    <a:clrScheme name="Anpassad formgivning 13">
      <a:dk1>
        <a:srgbClr val="000000"/>
      </a:dk1>
      <a:lt1>
        <a:srgbClr val="FFFFFF"/>
      </a:lt1>
      <a:dk2>
        <a:srgbClr val="1469A2"/>
      </a:dk2>
      <a:lt2>
        <a:srgbClr val="A8A8AA"/>
      </a:lt2>
      <a:accent1>
        <a:srgbClr val="BBE0E3"/>
      </a:accent1>
      <a:accent2>
        <a:srgbClr val="A8A8AA"/>
      </a:accent2>
      <a:accent3>
        <a:srgbClr val="FFFFFF"/>
      </a:accent3>
      <a:accent4>
        <a:srgbClr val="000000"/>
      </a:accent4>
      <a:accent5>
        <a:srgbClr val="DAEDEF"/>
      </a:accent5>
      <a:accent6>
        <a:srgbClr val="98989A"/>
      </a:accent6>
      <a:hlink>
        <a:srgbClr val="1469A2"/>
      </a:hlink>
      <a:folHlink>
        <a:srgbClr val="A8A8AA"/>
      </a:folHlink>
    </a:clrScheme>
    <a:fontScheme name="Anpassad 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4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4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npassad 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passad 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passad formgivning 13">
        <a:dk1>
          <a:srgbClr val="000000"/>
        </a:dk1>
        <a:lt1>
          <a:srgbClr val="FFFFFF"/>
        </a:lt1>
        <a:dk2>
          <a:srgbClr val="1469A2"/>
        </a:dk2>
        <a:lt2>
          <a:srgbClr val="A8A8AA"/>
        </a:lt2>
        <a:accent1>
          <a:srgbClr val="BBE0E3"/>
        </a:accent1>
        <a:accent2>
          <a:srgbClr val="A8A8AA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98989A"/>
        </a:accent6>
        <a:hlink>
          <a:srgbClr val="1469A2"/>
        </a:hlink>
        <a:folHlink>
          <a:srgbClr val="A8A8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cidoc</Template>
  <TotalTime>12053</TotalTime>
  <Words>318</Words>
  <Application>Microsoft Office PowerPoint</Application>
  <PresentationFormat>On-screen Show (4:3)</PresentationFormat>
  <Paragraphs>69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CIDOC presentation master</vt:lpstr>
      <vt:lpstr>Digital Preservation WG Introduction to Newcomers</vt:lpstr>
      <vt:lpstr>Introductions</vt:lpstr>
      <vt:lpstr>What is digital cultural heritage?</vt:lpstr>
      <vt:lpstr>What is digital preservation?</vt:lpstr>
      <vt:lpstr>Definitions</vt:lpstr>
      <vt:lpstr>What is needed?</vt:lpstr>
      <vt:lpstr>Needs</vt:lpstr>
      <vt:lpstr>Thank You</vt:lpstr>
    </vt:vector>
  </TitlesOfParts>
  <Company>Paveprime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preparing CIDOC training materials</dc:title>
  <dc:subject>CIDOC T3</dc:subject>
  <dc:creator>Stephen Stead</dc:creator>
  <cp:keywords>CIDOC</cp:keywords>
  <cp:lastModifiedBy>Delmas-Glass, Emmanuelle</cp:lastModifiedBy>
  <cp:revision>44</cp:revision>
  <dcterms:created xsi:type="dcterms:W3CDTF">2009-07-03T15:13:10Z</dcterms:created>
  <dcterms:modified xsi:type="dcterms:W3CDTF">2016-08-09T00:28:05Z</dcterms:modified>
</cp:coreProperties>
</file>