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79" r:id="rId4"/>
    <p:sldId id="280" r:id="rId5"/>
    <p:sldId id="281" r:id="rId6"/>
    <p:sldId id="289" r:id="rId7"/>
    <p:sldId id="282" r:id="rId8"/>
    <p:sldId id="284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67851" autoAdjust="0"/>
  </p:normalViewPr>
  <p:slideViewPr>
    <p:cSldViewPr>
      <p:cViewPr varScale="1">
        <p:scale>
          <a:sx n="49" d="100"/>
          <a:sy n="49" d="100"/>
        </p:scale>
        <p:origin x="19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4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DA6CAB-0B01-4E68-9E26-3BB1DED48AB8}" type="datetimeFigureOut">
              <a:rPr lang="en-US"/>
              <a:pPr>
                <a:defRPr/>
              </a:pPr>
              <a:t>8/8/2016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E88005B-87F8-4BB4-AD52-82BECAABF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11435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55851A-587D-4124-9ACA-1CCD11FEDB85}" type="datetimeFigureOut">
              <a:rPr lang="en-US"/>
              <a:pPr>
                <a:defRPr/>
              </a:pPr>
              <a:t>8/8/2016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D12E40-72D6-40AD-8EDB-A98BF9F6E4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3785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	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C4A5C9-B7F9-4A02-9201-9F7B74BF330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412154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25F5C3-CA99-4F70-AE18-1C53549AE0B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80721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002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Who</a:t>
            </a:r>
            <a:r>
              <a:rPr lang="sv-SE" baseline="0" dirty="0"/>
              <a:t> has </a:t>
            </a:r>
            <a:r>
              <a:rPr lang="sv-SE" baseline="0" dirty="0" err="1"/>
              <a:t>had</a:t>
            </a:r>
            <a:r>
              <a:rPr lang="sv-SE" baseline="0" dirty="0"/>
              <a:t> a look on it?</a:t>
            </a:r>
          </a:p>
          <a:p>
            <a:endParaRPr lang="sv-SE" baseline="0" dirty="0"/>
          </a:p>
          <a:p>
            <a:r>
              <a:rPr lang="sv-SE" baseline="0" dirty="0"/>
              <a:t>Give summary: most important to me: decision trees (like questionaire for physical objects), and metadata</a:t>
            </a:r>
          </a:p>
          <a:p>
            <a:endParaRPr lang="sv-SE" baseline="0" dirty="0"/>
          </a:p>
          <a:p>
            <a:r>
              <a:rPr lang="sv-SE" baseline="0" dirty="0"/>
              <a:t>Discussion</a:t>
            </a:r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205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My </a:t>
            </a:r>
            <a:r>
              <a:rPr lang="sv-SE" dirty="0" err="1"/>
              <a:t>ideas</a:t>
            </a:r>
            <a:r>
              <a:rPr lang="sv-SE" dirty="0"/>
              <a:t>:</a:t>
            </a:r>
            <a:r>
              <a:rPr lang="sv-SE" baseline="0" dirty="0"/>
              <a:t> </a:t>
            </a:r>
          </a:p>
          <a:p>
            <a:r>
              <a:rPr lang="sv-SE" baseline="0" dirty="0" err="1"/>
              <a:t>Checking</a:t>
            </a:r>
            <a:r>
              <a:rPr lang="sv-SE" baseline="0" dirty="0"/>
              <a:t> the 10 </a:t>
            </a:r>
            <a:r>
              <a:rPr lang="sv-SE" baseline="0" dirty="0" err="1"/>
              <a:t>points</a:t>
            </a:r>
            <a:endParaRPr lang="sv-SE" baseline="0" dirty="0"/>
          </a:p>
          <a:p>
            <a:r>
              <a:rPr lang="sv-SE" baseline="0" dirty="0"/>
              <a:t>Short version of guidelines</a:t>
            </a:r>
          </a:p>
          <a:p>
            <a:r>
              <a:rPr lang="sv-SE" baseline="0" dirty="0"/>
              <a:t>New website (coming soon)</a:t>
            </a:r>
          </a:p>
          <a:p>
            <a:r>
              <a:rPr lang="sv-SE" baseline="0" dirty="0"/>
              <a:t>Definition of digital preservation and its documentation</a:t>
            </a:r>
          </a:p>
          <a:p>
            <a:r>
              <a:rPr lang="sv-SE" baseline="0" dirty="0"/>
              <a:t>Standard workflow?</a:t>
            </a:r>
          </a:p>
          <a:p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61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Suggestions</a:t>
            </a:r>
            <a:r>
              <a:rPr lang="sv-SE" baseline="0" dirty="0"/>
              <a:t> not </a:t>
            </a:r>
            <a:r>
              <a:rPr lang="sv-SE" baseline="0" dirty="0" err="1"/>
              <a:t>adoped</a:t>
            </a:r>
            <a:r>
              <a:rPr lang="sv-SE" baseline="0" dirty="0"/>
              <a:t> by </a:t>
            </a:r>
            <a:r>
              <a:rPr lang="sv-SE" baseline="0" dirty="0" err="1"/>
              <a:t>assembly</a:t>
            </a:r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969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Suggested at meeting in Dresden 214</a:t>
            </a:r>
          </a:p>
          <a:p>
            <a:endParaRPr lang="sv-SE" dirty="0"/>
          </a:p>
          <a:p>
            <a:r>
              <a:rPr lang="sv-SE" dirty="0"/>
              <a:t>Is </a:t>
            </a:r>
            <a:r>
              <a:rPr lang="sv-SE" dirty="0" err="1"/>
              <a:t>that</a:t>
            </a:r>
            <a:r>
              <a:rPr lang="sv-SE" dirty="0"/>
              <a:t> right? Durable?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1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Definded</a:t>
            </a:r>
            <a:r>
              <a:rPr lang="sv-SE" baseline="0" dirty="0"/>
              <a:t> by CIDOC WG </a:t>
            </a:r>
            <a:r>
              <a:rPr lang="sv-SE" baseline="0" dirty="0" err="1"/>
              <a:t>digi</a:t>
            </a:r>
            <a:r>
              <a:rPr lang="sv-SE" baseline="0" dirty="0"/>
              <a:t> </a:t>
            </a:r>
            <a:r>
              <a:rPr lang="sv-SE" baseline="0" dirty="0" err="1"/>
              <a:t>pres</a:t>
            </a:r>
            <a:r>
              <a:rPr lang="sv-SE" baseline="0" dirty="0"/>
              <a:t> in </a:t>
            </a:r>
            <a:r>
              <a:rPr lang="sv-SE" baseline="0" dirty="0" err="1"/>
              <a:t>dresden</a:t>
            </a:r>
            <a:r>
              <a:rPr lang="sv-SE" baseline="0" dirty="0"/>
              <a:t> 2014</a:t>
            </a:r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231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D58CAC-BCE5-45FC-A9CB-885B50FB432B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116489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IDOC+Subtitle_v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6742113"/>
            <a:ext cx="9144000" cy="0"/>
          </a:xfrm>
          <a:prstGeom prst="line">
            <a:avLst/>
          </a:prstGeom>
          <a:noFill/>
          <a:ln w="44450">
            <a:solidFill>
              <a:srgbClr val="1469A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0" y="6813550"/>
            <a:ext cx="9144000" cy="0"/>
          </a:xfrm>
          <a:prstGeom prst="line">
            <a:avLst/>
          </a:prstGeom>
          <a:noFill/>
          <a:ln w="44450">
            <a:solidFill>
              <a:srgbClr val="A8A8AA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6843A-F17C-47DE-9C7A-CE5E50F069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2EFDD-D976-45FF-9B8C-61A2FD9609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7DB03-9F8F-4307-A31D-1F18FEAABA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F2506-B942-49AF-873B-720867D5BC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9A292-0B1C-4C80-A351-DFC69F0B3F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D01C7-1A48-4903-8790-D70782163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C5D0E-66CD-4869-93E1-C81EF873D1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D8332-5752-439A-9FD0-5BE9BD212A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10706-046F-45C3-A329-943566DA00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C2F26-F119-430C-9FBA-D6387E0D2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99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A3878B85-D231-458A-A140-87A5BEC31E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29" name="Picture 7" descr="CIDOC+Subtitle_v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44450">
            <a:solidFill>
              <a:srgbClr val="1469A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6597650"/>
            <a:ext cx="9144000" cy="0"/>
          </a:xfrm>
          <a:prstGeom prst="line">
            <a:avLst/>
          </a:prstGeom>
          <a:noFill/>
          <a:ln w="44450">
            <a:solidFill>
              <a:srgbClr val="A8A8AA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-36513" y="6597650"/>
            <a:ext cx="84597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sv-SE" sz="1000" b="1">
                <a:solidFill>
                  <a:srgbClr val="A8A8AA"/>
                </a:solidFill>
                <a:latin typeface="+mn-lt"/>
              </a:rPr>
              <a:t>CIDOC presentation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835150" y="6597650"/>
            <a:ext cx="7308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1000" b="1">
                <a:solidFill>
                  <a:srgbClr val="1469A2"/>
                </a:solidFill>
                <a:latin typeface="+mn-lt"/>
              </a:rPr>
              <a:t>©</a:t>
            </a:r>
            <a:r>
              <a:rPr lang="sv-SE" sz="1000" b="1">
                <a:solidFill>
                  <a:srgbClr val="1469A2"/>
                </a:solidFill>
                <a:latin typeface="+mn-lt"/>
              </a:rPr>
              <a:t> CIDOC 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ne.nickel@eskilstuna.s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Digital Preservation WG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Susanne Nickel</a:t>
            </a:r>
          </a:p>
          <a:p>
            <a:pPr eaLnBrk="1" hangingPunct="1"/>
            <a:r>
              <a:rPr lang="en-GB" dirty="0"/>
              <a:t>ICOM CIDOC</a:t>
            </a:r>
          </a:p>
          <a:p>
            <a:pPr eaLnBrk="1" hangingPunct="1"/>
            <a:r>
              <a:rPr lang="en-GB" dirty="0"/>
              <a:t>Milano 2016-07-03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85875" y="274638"/>
            <a:ext cx="7400925" cy="1143000"/>
          </a:xfrm>
        </p:spPr>
        <p:txBody>
          <a:bodyPr/>
          <a:lstStyle/>
          <a:p>
            <a:pPr eaLnBrk="1" hangingPunct="1"/>
            <a:r>
              <a:rPr lang="en-GB" dirty="0"/>
              <a:t>Chairs Report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dirty="0">
                <a:cs typeface="Times New Roman" pitchFamily="18" charset="0"/>
              </a:rPr>
              <a:t>2015</a:t>
            </a:r>
          </a:p>
          <a:p>
            <a:pPr marL="457200" lvl="1" indent="0" eaLnBrk="1" hangingPunct="1">
              <a:buNone/>
            </a:pPr>
            <a:r>
              <a:rPr lang="en-GB" dirty="0">
                <a:cs typeface="Times New Roman" pitchFamily="18" charset="0"/>
              </a:rPr>
              <a:t>Invitation to review UNECSO Guidelines</a:t>
            </a:r>
          </a:p>
          <a:p>
            <a:pPr marL="457200" lvl="1" indent="0" eaLnBrk="1" hangingPunct="1">
              <a:buNone/>
            </a:pPr>
            <a:r>
              <a:rPr lang="en-GB" dirty="0">
                <a:cs typeface="Times New Roman" pitchFamily="18" charset="0"/>
              </a:rPr>
              <a:t>Comments and new chapters</a:t>
            </a:r>
          </a:p>
          <a:p>
            <a:pPr marL="457200" lvl="1" indent="0" eaLnBrk="1" hangingPunct="1">
              <a:buNone/>
            </a:pPr>
            <a:endParaRPr lang="en-GB" dirty="0">
              <a:cs typeface="Times New Roman" pitchFamily="18" charset="0"/>
            </a:endParaRPr>
          </a:p>
          <a:p>
            <a:pPr marL="57150" indent="0" eaLnBrk="1" hangingPunct="1">
              <a:buNone/>
            </a:pPr>
            <a:r>
              <a:rPr lang="en-GB" dirty="0">
                <a:cs typeface="Times New Roman" pitchFamily="18" charset="0"/>
              </a:rPr>
              <a:t>2016 </a:t>
            </a:r>
          </a:p>
          <a:p>
            <a:pPr marL="457200" lvl="1" indent="0" eaLnBrk="1" hangingPunct="1">
              <a:buNone/>
            </a:pPr>
            <a:r>
              <a:rPr lang="en-GB" dirty="0">
                <a:cs typeface="Times New Roman" pitchFamily="18" charset="0"/>
              </a:rPr>
              <a:t>Suggested short version of guidelines</a:t>
            </a:r>
          </a:p>
          <a:p>
            <a:pPr marL="457200" lvl="1" indent="0" eaLnBrk="1" hangingPunct="1">
              <a:buNone/>
            </a:pPr>
            <a:r>
              <a:rPr lang="en-GB" dirty="0">
                <a:cs typeface="Times New Roman" pitchFamily="18" charset="0"/>
              </a:rPr>
              <a:t>Organizing Panel discussion about guidelines</a:t>
            </a:r>
          </a:p>
          <a:p>
            <a:pPr marL="457200" lvl="1" indent="0" eaLnBrk="1" hangingPunct="1">
              <a:buNone/>
            </a:pPr>
            <a:r>
              <a:rPr lang="en-GB" dirty="0">
                <a:cs typeface="Times New Roman" pitchFamily="18" charset="0"/>
              </a:rPr>
              <a:t>Consultation with national secretariat for digitalization questions in Sweden</a:t>
            </a:r>
          </a:p>
          <a:p>
            <a:pPr marL="457200" lvl="1" indent="0" eaLnBrk="1" hangingPunct="1">
              <a:buNone/>
            </a:pPr>
            <a:endParaRPr lang="en-GB" dirty="0">
              <a:cs typeface="Times New Roman" pitchFamily="18" charset="0"/>
            </a:endParaRPr>
          </a:p>
          <a:p>
            <a:pPr marL="457200" lvl="1" indent="0" eaLnBrk="1" hangingPunct="1">
              <a:buNone/>
            </a:pPr>
            <a:endParaRPr lang="en-GB" dirty="0"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n-GB" dirty="0"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n-GB" dirty="0">
              <a:cs typeface="Times New Roman" pitchFamily="18" charset="0"/>
            </a:endParaRPr>
          </a:p>
          <a:p>
            <a:pPr eaLnBrk="1" hangingPunct="1"/>
            <a:endParaRPr lang="en-GB" dirty="0">
              <a:cs typeface="Times New Roman" pitchFamily="18" charset="0"/>
            </a:endParaRPr>
          </a:p>
          <a:p>
            <a:pPr eaLnBrk="1" hangingPunct="1"/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Communication and </a:t>
            </a:r>
            <a:r>
              <a:rPr lang="sv-SE" dirty="0" err="1"/>
              <a:t>Membership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sv-SE" dirty="0"/>
              <a:t>20 </a:t>
            </a:r>
            <a:r>
              <a:rPr lang="sv-SE" dirty="0" err="1"/>
              <a:t>members</a:t>
            </a:r>
            <a:endParaRPr lang="sv-SE" dirty="0"/>
          </a:p>
          <a:p>
            <a:pPr marL="457200" lvl="1" indent="0">
              <a:buNone/>
            </a:pPr>
            <a:r>
              <a:rPr lang="sv-SE" dirty="0" err="1"/>
              <a:t>Googlegroups</a:t>
            </a:r>
            <a:r>
              <a:rPr lang="sv-SE" dirty="0"/>
              <a:t> </a:t>
            </a:r>
            <a:r>
              <a:rPr lang="sv-SE" dirty="0" err="1"/>
              <a:t>mailinglist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dirty="0" err="1"/>
              <a:t>What</a:t>
            </a:r>
            <a:r>
              <a:rPr lang="sv-SE" dirty="0"/>
              <a:t> do </a:t>
            </a:r>
            <a:r>
              <a:rPr lang="sv-SE" dirty="0" err="1"/>
              <a:t>we</a:t>
            </a:r>
            <a:r>
              <a:rPr lang="sv-SE" dirty="0"/>
              <a:t> </a:t>
            </a:r>
            <a:r>
              <a:rPr lang="sv-SE" dirty="0" err="1"/>
              <a:t>need</a:t>
            </a:r>
            <a:r>
              <a:rPr lang="sv-SE" dirty="0"/>
              <a:t>?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1053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UNESCO </a:t>
            </a:r>
            <a:r>
              <a:rPr lang="sv-SE" dirty="0" err="1"/>
              <a:t>Guidelines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Comments</a:t>
            </a:r>
            <a:r>
              <a:rPr lang="sv-SE" dirty="0"/>
              <a:t>?</a:t>
            </a:r>
          </a:p>
          <a:p>
            <a:pPr marL="0" indent="0">
              <a:buNone/>
            </a:pPr>
            <a:r>
              <a:rPr lang="sv-SE" dirty="0" err="1"/>
              <a:t>Thoughts</a:t>
            </a:r>
            <a:r>
              <a:rPr lang="sv-SE" dirty="0"/>
              <a:t>?</a:t>
            </a:r>
          </a:p>
          <a:p>
            <a:pPr marL="0" indent="0">
              <a:buNone/>
            </a:pPr>
            <a:r>
              <a:rPr lang="sv-SE" dirty="0" err="1"/>
              <a:t>Ideas</a:t>
            </a:r>
            <a:r>
              <a:rPr lang="sv-S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7495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 2016-2019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Suggestions?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75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 2016-2019 </a:t>
            </a:r>
            <a:br>
              <a:rPr lang="sv-SE" dirty="0"/>
            </a:br>
            <a:r>
              <a:rPr lang="sv-SE" dirty="0" err="1"/>
              <a:t>Chairs</a:t>
            </a:r>
            <a:r>
              <a:rPr lang="sv-SE" dirty="0"/>
              <a:t> suggestion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Guidelines</a:t>
            </a:r>
            <a:r>
              <a:rPr lang="sv-SE" dirty="0"/>
              <a:t> </a:t>
            </a:r>
            <a:r>
              <a:rPr lang="sv-SE" dirty="0" err="1"/>
              <a:t>how</a:t>
            </a:r>
            <a:r>
              <a:rPr lang="sv-SE" dirty="0"/>
              <a:t> to </a:t>
            </a:r>
            <a:r>
              <a:rPr lang="sv-SE" dirty="0" err="1"/>
              <a:t>document</a:t>
            </a:r>
            <a:r>
              <a:rPr lang="sv-SE" dirty="0"/>
              <a:t> digital </a:t>
            </a:r>
            <a:r>
              <a:rPr lang="sv-SE" dirty="0" err="1"/>
              <a:t>preservation</a:t>
            </a:r>
            <a:endParaRPr lang="sv-SE" dirty="0"/>
          </a:p>
          <a:p>
            <a:r>
              <a:rPr lang="sv-SE" dirty="0" err="1"/>
              <a:t>Continuing</a:t>
            </a:r>
            <a:r>
              <a:rPr lang="sv-SE" dirty="0"/>
              <a:t> UNESCO PERSIST</a:t>
            </a:r>
          </a:p>
          <a:p>
            <a:r>
              <a:rPr lang="sv-SE" dirty="0" err="1"/>
              <a:t>Training</a:t>
            </a:r>
            <a:r>
              <a:rPr lang="sv-SE" dirty="0"/>
              <a:t> material on digital </a:t>
            </a:r>
            <a:r>
              <a:rPr lang="sv-SE" dirty="0" err="1"/>
              <a:t>preservation</a:t>
            </a:r>
            <a:r>
              <a:rPr lang="sv-SE" dirty="0"/>
              <a:t> for CIDOC </a:t>
            </a:r>
            <a:r>
              <a:rPr lang="sv-SE" dirty="0" err="1"/>
              <a:t>training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4861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Defintions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Digital preservation is a set of procedures actions, decisions and rules with the aim of keeping museum data available and understandable in the long term.</a:t>
            </a:r>
            <a:endParaRPr lang="sv-SE" dirty="0"/>
          </a:p>
          <a:p>
            <a:r>
              <a:rPr lang="en-US" dirty="0"/>
              <a:t>Every digital object with all its significant properties and metadata should be findable, retrievable and accessible whilst ensuring their authenticity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1333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07704" y="53752"/>
            <a:ext cx="8229600" cy="1143000"/>
          </a:xfrm>
        </p:spPr>
        <p:txBody>
          <a:bodyPr/>
          <a:lstStyle/>
          <a:p>
            <a:r>
              <a:rPr lang="sv-SE" dirty="0" err="1"/>
              <a:t>Needs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87624" y="404664"/>
            <a:ext cx="8229600" cy="4525963"/>
          </a:xfrm>
        </p:spPr>
        <p:txBody>
          <a:bodyPr/>
          <a:lstStyle/>
          <a:p>
            <a:pPr lvl="0"/>
            <a:r>
              <a:rPr lang="en-GB" dirty="0"/>
              <a:t>Structure (data)</a:t>
            </a:r>
            <a:endParaRPr lang="sv-SE" dirty="0"/>
          </a:p>
          <a:p>
            <a:pPr lvl="0"/>
            <a:r>
              <a:rPr lang="en-GB" dirty="0"/>
              <a:t>Procedures not tools</a:t>
            </a:r>
            <a:endParaRPr lang="sv-SE" dirty="0"/>
          </a:p>
          <a:p>
            <a:pPr lvl="0"/>
            <a:r>
              <a:rPr lang="en-GB" dirty="0"/>
              <a:t>Rules/guidelines</a:t>
            </a:r>
            <a:endParaRPr lang="sv-SE" dirty="0"/>
          </a:p>
          <a:p>
            <a:pPr lvl="0"/>
            <a:r>
              <a:rPr lang="en-GB" dirty="0"/>
              <a:t>Responsibilities</a:t>
            </a:r>
            <a:endParaRPr lang="sv-SE" dirty="0"/>
          </a:p>
          <a:p>
            <a:pPr lvl="0"/>
            <a:r>
              <a:rPr lang="en-GB" dirty="0"/>
              <a:t>Priority</a:t>
            </a:r>
            <a:endParaRPr lang="sv-SE" dirty="0"/>
          </a:p>
          <a:p>
            <a:pPr lvl="0"/>
            <a:r>
              <a:rPr lang="en-GB" dirty="0"/>
              <a:t>Money</a:t>
            </a:r>
            <a:endParaRPr lang="sv-SE" dirty="0"/>
          </a:p>
          <a:p>
            <a:pPr lvl="0"/>
            <a:r>
              <a:rPr lang="en-GB" dirty="0"/>
              <a:t>Sustainable organisation </a:t>
            </a:r>
            <a:endParaRPr lang="sv-SE" dirty="0"/>
          </a:p>
          <a:p>
            <a:pPr lvl="0"/>
            <a:r>
              <a:rPr lang="en-GB" dirty="0"/>
              <a:t>Finding a position</a:t>
            </a:r>
            <a:endParaRPr lang="sv-SE" dirty="0"/>
          </a:p>
          <a:p>
            <a:pPr lvl="1"/>
            <a:r>
              <a:rPr lang="sv-SE" dirty="0" err="1"/>
              <a:t>Politics</a:t>
            </a:r>
            <a:endParaRPr lang="sv-SE" dirty="0"/>
          </a:p>
          <a:p>
            <a:pPr lvl="1"/>
            <a:r>
              <a:rPr lang="sv-SE" dirty="0" err="1"/>
              <a:t>Technics</a:t>
            </a:r>
            <a:endParaRPr lang="sv-SE" dirty="0"/>
          </a:p>
          <a:p>
            <a:pPr lvl="1"/>
            <a:r>
              <a:rPr lang="sv-SE" dirty="0"/>
              <a:t>Museum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6963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357313" y="274638"/>
            <a:ext cx="7329487" cy="1143000"/>
          </a:xfrm>
        </p:spPr>
        <p:txBody>
          <a:bodyPr/>
          <a:lstStyle/>
          <a:p>
            <a:pPr eaLnBrk="1" hangingPunct="1"/>
            <a:r>
              <a:rPr lang="en-GB"/>
              <a:t>Thank You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25" cy="4525963"/>
          </a:xfrm>
        </p:spPr>
        <p:txBody>
          <a:bodyPr/>
          <a:lstStyle/>
          <a:p>
            <a:pPr eaLnBrk="1" hangingPunct="1"/>
            <a:r>
              <a:rPr lang="en-GB" dirty="0"/>
              <a:t>Contact details:</a:t>
            </a:r>
          </a:p>
          <a:p>
            <a:pPr lvl="1" eaLnBrk="1" hangingPunct="1"/>
            <a:r>
              <a:rPr lang="en-GB" sz="3000" dirty="0"/>
              <a:t>Email:- </a:t>
            </a:r>
            <a:r>
              <a:rPr lang="en-GB" sz="3000" dirty="0">
                <a:hlinkClick r:id="rId3"/>
              </a:rPr>
              <a:t>susanne.nickel@eskilstuna.se</a:t>
            </a:r>
            <a:endParaRPr lang="en-GB" sz="3000" dirty="0"/>
          </a:p>
          <a:p>
            <a:pPr lvl="1" eaLnBrk="1" hangingPunct="1"/>
            <a:r>
              <a:rPr lang="en-GB" sz="3000" dirty="0"/>
              <a:t>CIDOC web site:- cidoc.icom.museum </a:t>
            </a:r>
          </a:p>
        </p:txBody>
      </p:sp>
      <p:pic>
        <p:nvPicPr>
          <p:cNvPr id="47108" name="Picture 7" descr="CIDOC+Subtitle_v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Picture 7" descr="CIDOC+Subtitle_v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75" y="5143500"/>
            <a:ext cx="1724025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5" descr="icom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3" y="4929188"/>
            <a:ext cx="15494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IDOC presentation master">
  <a:themeElements>
    <a:clrScheme name="Anpassad formgivning 13">
      <a:dk1>
        <a:srgbClr val="000000"/>
      </a:dk1>
      <a:lt1>
        <a:srgbClr val="FFFFFF"/>
      </a:lt1>
      <a:dk2>
        <a:srgbClr val="1469A2"/>
      </a:dk2>
      <a:lt2>
        <a:srgbClr val="A8A8AA"/>
      </a:lt2>
      <a:accent1>
        <a:srgbClr val="BBE0E3"/>
      </a:accent1>
      <a:accent2>
        <a:srgbClr val="A8A8AA"/>
      </a:accent2>
      <a:accent3>
        <a:srgbClr val="FFFFFF"/>
      </a:accent3>
      <a:accent4>
        <a:srgbClr val="000000"/>
      </a:accent4>
      <a:accent5>
        <a:srgbClr val="DAEDEF"/>
      </a:accent5>
      <a:accent6>
        <a:srgbClr val="98989A"/>
      </a:accent6>
      <a:hlink>
        <a:srgbClr val="1469A2"/>
      </a:hlink>
      <a:folHlink>
        <a:srgbClr val="A8A8AA"/>
      </a:folHlink>
    </a:clrScheme>
    <a:fontScheme name="Anpassad 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4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4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npassad 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3">
        <a:dk1>
          <a:srgbClr val="000000"/>
        </a:dk1>
        <a:lt1>
          <a:srgbClr val="FFFFFF"/>
        </a:lt1>
        <a:dk2>
          <a:srgbClr val="1469A2"/>
        </a:dk2>
        <a:lt2>
          <a:srgbClr val="A8A8AA"/>
        </a:lt2>
        <a:accent1>
          <a:srgbClr val="BBE0E3"/>
        </a:accent1>
        <a:accent2>
          <a:srgbClr val="A8A8AA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98989A"/>
        </a:accent6>
        <a:hlink>
          <a:srgbClr val="1469A2"/>
        </a:hlink>
        <a:folHlink>
          <a:srgbClr val="A8A8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cidoc</Template>
  <TotalTime>12038</TotalTime>
  <Words>283</Words>
  <Application>Microsoft Office PowerPoint</Application>
  <PresentationFormat>On-screen Show (4:3)</PresentationFormat>
  <Paragraphs>97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CIDOC presentation master</vt:lpstr>
      <vt:lpstr>Digital Preservation WG</vt:lpstr>
      <vt:lpstr>Chairs Report</vt:lpstr>
      <vt:lpstr>Communication and Membership</vt:lpstr>
      <vt:lpstr>UNESCO Guidelines</vt:lpstr>
      <vt:lpstr>Agenda 2016-2019</vt:lpstr>
      <vt:lpstr>Agenda 2016-2019  Chairs suggestion</vt:lpstr>
      <vt:lpstr>Defintions</vt:lpstr>
      <vt:lpstr>Needs</vt:lpstr>
      <vt:lpstr>Thank You</vt:lpstr>
    </vt:vector>
  </TitlesOfParts>
  <Company>Paveprime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preparing CIDOC training materials</dc:title>
  <dc:subject>CIDOC T3</dc:subject>
  <dc:creator>Stephen Stead</dc:creator>
  <cp:keywords>CIDOC</cp:keywords>
  <cp:lastModifiedBy>Delmas-Glass, Emmanuelle</cp:lastModifiedBy>
  <cp:revision>44</cp:revision>
  <dcterms:created xsi:type="dcterms:W3CDTF">2009-07-03T15:13:10Z</dcterms:created>
  <dcterms:modified xsi:type="dcterms:W3CDTF">2016-08-09T00:25:30Z</dcterms:modified>
</cp:coreProperties>
</file>